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hatGPT Image Jun 10, 2026, 12_03_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